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63" r:id="rId5"/>
    <p:sldId id="262" r:id="rId6"/>
    <p:sldId id="261" r:id="rId7"/>
    <p:sldId id="267" r:id="rId8"/>
    <p:sldId id="268" r:id="rId9"/>
    <p:sldId id="25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DC74E9A-92CC-4364-AC53-542DBEE0DBC4}">
          <p14:sldIdLst>
            <p14:sldId id="257"/>
            <p14:sldId id="264"/>
            <p14:sldId id="258"/>
            <p14:sldId id="263"/>
            <p14:sldId id="262"/>
            <p14:sldId id="261"/>
            <p14:sldId id="267"/>
            <p14:sldId id="268"/>
            <p14:sldId id="259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041737"/>
            <a:ext cx="3124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স্বাগতম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2514600"/>
            <a:ext cx="3920836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4600"/>
            <a:ext cx="3293918" cy="3048000"/>
          </a:xfrm>
        </p:spPr>
      </p:pic>
    </p:spTree>
    <p:extLst>
      <p:ext uri="{BB962C8B-B14F-4D97-AF65-F5344CB8AC3E}">
        <p14:creationId xmlns:p14="http://schemas.microsoft.com/office/powerpoint/2010/main" val="363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36241"/>
            <a:ext cx="4699000" cy="3524250"/>
          </a:xfrm>
        </p:spPr>
      </p:pic>
      <p:sp>
        <p:nvSpPr>
          <p:cNvPr id="6" name="TextBox 5"/>
          <p:cNvSpPr txBox="1"/>
          <p:nvPr/>
        </p:nvSpPr>
        <p:spPr>
          <a:xfrm>
            <a:off x="2057400" y="1066800"/>
            <a:ext cx="341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সবাই কে ধন্যবাদ 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295400"/>
            <a:ext cx="1414170" cy="523220"/>
          </a:xfrm>
          <a:prstGeom prst="rect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 সপ্তম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209800"/>
            <a:ext cx="1859805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  পঞ্চম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সমন্বয় ও নিঃসরণ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124200"/>
            <a:ext cx="239681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বিশেষ পাঠ   রেচন তন্ত </a:t>
            </a:r>
            <a:endParaRPr lang="en-US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810619"/>
            <a:ext cx="42672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অমল  কান্তি চক্রবর্ত্তী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524780"/>
            <a:ext cx="284055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 শিক্ষক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048000"/>
            <a:ext cx="4373782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  আর্দশ  উচ্চ  বিদ্যালয়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85800"/>
            <a:ext cx="17526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657600"/>
            <a:ext cx="362036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সেনবাগ , নোয়াখালী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226642"/>
            <a:ext cx="2344578" cy="23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07" y="2971800"/>
            <a:ext cx="2315528" cy="2590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2133600" cy="1600200"/>
          </a:xfrm>
        </p:spPr>
      </p:pic>
    </p:spTree>
    <p:extLst>
      <p:ext uri="{BB962C8B-B14F-4D97-AF65-F5344CB8AC3E}">
        <p14:creationId xmlns:p14="http://schemas.microsoft.com/office/powerpoint/2010/main" val="36598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1" y="1219200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বৃক্ক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–  বৃক্কের  মাধমে দেহের  নাইট্রোজেনযুক্ত তরল , দূশিত পদার্থ  পরিত্যক্ত  হয়. </a:t>
            </a:r>
          </a:p>
          <a:p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মূএের  মাধ্যমেই  দেহের  শতকরা  ৮০ ভাগ নাইট্রোজেন ঘটিত  বর্জনীয় পদার্থ</a:t>
            </a:r>
          </a:p>
          <a:p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অপসারন হয়  . এই জন্য বৃক্কেই  দেহের প্রধান রেচনতন্ত বলে . </a:t>
            </a:r>
          </a:p>
        </p:txBody>
      </p:sp>
    </p:spTree>
    <p:extLst>
      <p:ext uri="{BB962C8B-B14F-4D97-AF65-F5344CB8AC3E}">
        <p14:creationId xmlns:p14="http://schemas.microsoft.com/office/powerpoint/2010/main" val="8411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563" y="1450538"/>
            <a:ext cx="632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আমরা  নাখ দিয়ে বাতাস নেই ও ছাডি . অতি গরমে গা ঘামে . এই গুল কি ? 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81535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গুলো হচ্ছে রেচন পদার্থ .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রেচন বলতে দেহের বর্জ্য পদার্থ  নিষ্কাশন  ব্যবস্থাকে  বুজায়  .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636" y="3657599"/>
            <a:ext cx="6574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বিপাকের ফলে পানি ,কার্বন ডাইঅক্সইড ,ইউরিয়া  প্রভৃতি দূশিত পদার্থ</a:t>
            </a:r>
          </a:p>
          <a:p>
            <a:r>
              <a:rPr lang="bn-BD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দেহে প্রস্তুত  হয় .</a:t>
            </a:r>
            <a:endParaRPr lang="en-US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800599"/>
            <a:ext cx="6205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বৃক্ক,ত্বক ও ফুসফুস  এই তিনটি অঙ্গের ভিতর  দিয়ে দূশিত  পদার্থ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নিষ্কাশিত  হয়  .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447800"/>
            <a:ext cx="1157689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438400"/>
            <a:ext cx="2125903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রেচন তন্ত্র  কি  ? 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124200"/>
            <a:ext cx="2177199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রেচন  তন্ত্র  কয়টি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733800"/>
            <a:ext cx="26532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কাকে প্রধানত  রেচন  তন্ত্র  বলে 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905000"/>
            <a:ext cx="2448106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 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1" y="2895600"/>
            <a:ext cx="69342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প্রধান  রেচন তন্ত্রের  চিত্র অংকন করে তার  বিভিন্ন অংশ দেখাও  । 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585" y="1219200"/>
            <a:ext cx="162256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4354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রেচন তন্ত্র  সম্পর্কে জানতে পারবে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67" y="2800290"/>
            <a:ext cx="562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রেচন তন্ত্রের  প্রকার ভেদ সম্পর্কে জানতে পারবে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200400"/>
            <a:ext cx="6901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রেচন তন্ত্রের কাজ সম্পর্কে  জানতে  পারবে  .   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172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TSS</cp:lastModifiedBy>
  <cp:revision>181</cp:revision>
  <dcterms:created xsi:type="dcterms:W3CDTF">2006-08-16T00:00:00Z</dcterms:created>
  <dcterms:modified xsi:type="dcterms:W3CDTF">2013-07-24T06:04:13Z</dcterms:modified>
</cp:coreProperties>
</file>